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77"/>
    <p:restoredTop sz="94674"/>
  </p:normalViewPr>
  <p:slideViewPr>
    <p:cSldViewPr snapToGrid="0" snapToObjects="1">
      <p:cViewPr varScale="1">
        <p:scale>
          <a:sx n="115" d="100"/>
          <a:sy n="115" d="100"/>
        </p:scale>
        <p:origin x="7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reports/f6a2bdb6-d6fb-4217-95d1-f89ed36b2e9f?pbi_source=PowerPoin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app.powerbi.com/reports/f6a2bdb6-d6fb-4217-95d1-f89ed36b2e9f/ReportSection?pbi_source=PowerPoint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app.powerbi.com/reports/f6a2bdb6-d6fb-4217-95d1-f89ed36b2e9f/ReportSection90a473b0e630f92f057f?pbi_source=PowerPoint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pp.powerbi.com/reports/f6a2bdb6-d6fb-4217-95d1-f89ed36b2e9f/ReportSectione035fe44024952560841?pbi_source=PowerPoint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810584" y="2982149"/>
            <a:ext cx="6314017" cy="6000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algn="l"/>
            <a:r>
              <a:rPr lang="en-US" dirty="0" err="1" smtClean="0">
                <a:solidFill>
                  <a:srgbClr val="F3C910"/>
                </a:solidFill>
              </a:rPr>
              <a:t>Citibike</a:t>
            </a:r>
            <a:r>
              <a:rPr lang="en-US" dirty="0" smtClean="0">
                <a:solidFill>
                  <a:srgbClr val="F3C910"/>
                </a:solidFill>
              </a:rPr>
              <a:t> Insights – February – April 2019</a:t>
            </a:r>
            <a:endParaRPr lang="en-US" dirty="0">
              <a:solidFill>
                <a:srgbClr val="F3C910"/>
              </a:solidFill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chemeClr val="bg1"/>
                </a:solidFill>
                <a:hlinkClick r:id="rId3"/>
              </a:rPr>
              <a:t>View in Power BI</a:t>
            </a: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 smtClean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8/11/2019 3:54:57 PM Eastern Standard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 smtClean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 smtClean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8/11/2019 3:51:59 PM Eastern Standard Time</a:t>
            </a:r>
            <a:endParaRPr lang="en-US" sz="900" b="0" i="0" dirty="0" smtClean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2" name="Oval 1"/>
          <p:cNvSpPr/>
          <p:nvPr/>
        </p:nvSpPr>
        <p:spPr>
          <a:xfrm>
            <a:off x="-133004" y="-58189"/>
            <a:ext cx="6384175" cy="781396"/>
          </a:xfrm>
          <a:prstGeom prst="ellipse">
            <a:avLst/>
          </a:prstGeom>
          <a:solidFill>
            <a:srgbClr val="FF000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-261159" y="-36823"/>
            <a:ext cx="2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-133004" y="484909"/>
            <a:ext cx="7739149" cy="781396"/>
          </a:xfrm>
          <a:prstGeom prst="ellipse">
            <a:avLst/>
          </a:prstGeom>
          <a:solidFill>
            <a:srgbClr val="FF000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325236" y="512618"/>
            <a:ext cx="2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5843847" y="1560020"/>
            <a:ext cx="2485506" cy="1000299"/>
          </a:xfrm>
          <a:prstGeom prst="ellipse">
            <a:avLst/>
          </a:prstGeom>
          <a:solidFill>
            <a:srgbClr val="FF000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18414" y="1324494"/>
            <a:ext cx="2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3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Oval 3"/>
          <p:cNvSpPr/>
          <p:nvPr/>
        </p:nvSpPr>
        <p:spPr>
          <a:xfrm>
            <a:off x="10698480" y="1059870"/>
            <a:ext cx="1047404" cy="1000299"/>
          </a:xfrm>
          <a:prstGeom prst="ellipse">
            <a:avLst/>
          </a:prstGeom>
          <a:solidFill>
            <a:srgbClr val="FF000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513127" y="875204"/>
            <a:ext cx="2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970413" y="-125095"/>
            <a:ext cx="5866015" cy="1000299"/>
          </a:xfrm>
          <a:prstGeom prst="ellipse">
            <a:avLst/>
          </a:prstGeom>
          <a:solidFill>
            <a:srgbClr val="FF0000">
              <a:alpha val="2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186545" y="-247213"/>
            <a:ext cx="23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5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174712"/>
            <a:ext cx="9191105" cy="75631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Insights – February to April 2019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6458" y="1088967"/>
            <a:ext cx="1102267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Between February and April 2019, total number of trips increased by 78%</a:t>
            </a:r>
          </a:p>
          <a:p>
            <a:pPr marL="342900" indent="-342900">
              <a:buAutoNum type="arabicPeriod"/>
            </a:pPr>
            <a:r>
              <a:rPr lang="en-US" dirty="0" smtClean="0"/>
              <a:t>75k trips using 503 bikes</a:t>
            </a:r>
          </a:p>
          <a:p>
            <a:pPr marL="342900" indent="-342900">
              <a:buAutoNum type="arabicPeriod"/>
            </a:pPr>
            <a:r>
              <a:rPr lang="en-US" dirty="0" smtClean="0"/>
              <a:t>Overall, male participation dropped from 77% to 72% and female went up from 20% to 21% between February and April</a:t>
            </a:r>
          </a:p>
          <a:p>
            <a:pPr marL="342900" indent="-342900">
              <a:buAutoNum type="arabicPeriod"/>
            </a:pPr>
            <a:r>
              <a:rPr lang="en-US" dirty="0" smtClean="0"/>
              <a:t>Males around the age of 32 seems to use the bikes most frequently</a:t>
            </a:r>
          </a:p>
          <a:p>
            <a:pPr marL="342900" indent="-342900">
              <a:buAutoNum type="arabicPeriod"/>
            </a:pPr>
            <a:r>
              <a:rPr lang="en-US" dirty="0" smtClean="0"/>
              <a:t>Most trips start from Jersey City and end in Hamilton Park which is approximately .50 miles from station to station</a:t>
            </a:r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581795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119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Insights – February to April 2019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Finck, Doug</cp:lastModifiedBy>
  <cp:revision>6</cp:revision>
  <dcterms:created xsi:type="dcterms:W3CDTF">2016-09-04T11:54:55Z</dcterms:created>
  <dcterms:modified xsi:type="dcterms:W3CDTF">2019-08-11T20:15:32Z</dcterms:modified>
</cp:coreProperties>
</file>

<file path=docProps/thumbnail.jpeg>
</file>